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_PRADON\Desktop\perso\SNBH\jnbh\calcu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_PRADON\Desktop\perso\SNBH\jnbh\calcul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74-4BCB-B646-670066918002}"/>
              </c:ext>
            </c:extLst>
          </c:dP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74-4BCB-B646-670066918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69-49B2-B3B3-0124CA37C9F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69-49B2-B3B3-0124CA37C9F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69-49B2-B3B3-0124CA37C9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Feuil1!$B$1:$B$3</c:f>
              <c:strCache>
                <c:ptCount val="3"/>
                <c:pt idx="0">
                  <c:v>Salarié dans le privé</c:v>
                </c:pt>
                <c:pt idx="1">
                  <c:v>Salarié dans le publique</c:v>
                </c:pt>
                <c:pt idx="2">
                  <c:v>Libéral</c:v>
                </c:pt>
              </c:strCache>
            </c:strRef>
          </c:cat>
          <c:val>
            <c:numRef>
              <c:f>Feuil1!$A$1:$A$3</c:f>
              <c:numCache>
                <c:formatCode>0%</c:formatCode>
                <c:ptCount val="3"/>
                <c:pt idx="0">
                  <c:v>0.1</c:v>
                </c:pt>
                <c:pt idx="1">
                  <c:v>0.88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69-49B2-B3B3-0124CA37C9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3E803-E967-4E87-959D-F7213848BC0F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6062E037-A226-404D-9640-F64B980407C6}">
      <dgm:prSet phldrT="[Texte]" custT="1"/>
      <dgm:spPr/>
      <dgm:t>
        <a:bodyPr/>
        <a:lstStyle/>
        <a:p>
          <a:r>
            <a:rPr lang="fr-FR" sz="2800" dirty="0" smtClean="0"/>
            <a:t>487 mails ouverts et lus</a:t>
          </a:r>
          <a:r>
            <a:rPr lang="fr-FR" sz="4800" dirty="0" smtClean="0"/>
            <a:t> </a:t>
          </a:r>
          <a:endParaRPr lang="fr-FR" sz="4800" dirty="0"/>
        </a:p>
      </dgm:t>
    </dgm:pt>
    <dgm:pt modelId="{C62DF88D-5095-4226-8ABD-B47489AB7249}" type="parTrans" cxnId="{C6FA66DE-17F3-49CE-8E51-1F94407F3EDE}">
      <dgm:prSet/>
      <dgm:spPr/>
      <dgm:t>
        <a:bodyPr/>
        <a:lstStyle/>
        <a:p>
          <a:endParaRPr lang="fr-FR"/>
        </a:p>
      </dgm:t>
    </dgm:pt>
    <dgm:pt modelId="{D6DF158F-AC6B-490E-AEF0-35B66A593C54}" type="sibTrans" cxnId="{C6FA66DE-17F3-49CE-8E51-1F94407F3EDE}">
      <dgm:prSet/>
      <dgm:spPr/>
      <dgm:t>
        <a:bodyPr/>
        <a:lstStyle/>
        <a:p>
          <a:endParaRPr lang="fr-FR"/>
        </a:p>
      </dgm:t>
    </dgm:pt>
    <dgm:pt modelId="{9B809AE2-9CA5-4950-9210-DC7979F0693E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2000" dirty="0" smtClean="0"/>
            <a:t>53 réponses (11%)</a:t>
          </a:r>
          <a:endParaRPr lang="fr-FR" sz="2000" dirty="0"/>
        </a:p>
      </dgm:t>
    </dgm:pt>
    <dgm:pt modelId="{6EA616DB-81F6-4635-870C-E87BB4CFFD2E}" type="parTrans" cxnId="{6D690D86-17FC-4B8B-A9DD-4EE23E952C03}">
      <dgm:prSet/>
      <dgm:spPr/>
      <dgm:t>
        <a:bodyPr/>
        <a:lstStyle/>
        <a:p>
          <a:endParaRPr lang="fr-FR"/>
        </a:p>
      </dgm:t>
    </dgm:pt>
    <dgm:pt modelId="{61FFD4D6-8115-4394-8587-166E29868CFC}" type="sibTrans" cxnId="{6D690D86-17FC-4B8B-A9DD-4EE23E952C03}">
      <dgm:prSet/>
      <dgm:spPr/>
      <dgm:t>
        <a:bodyPr/>
        <a:lstStyle/>
        <a:p>
          <a:endParaRPr lang="fr-FR"/>
        </a:p>
      </dgm:t>
    </dgm:pt>
    <dgm:pt modelId="{DE9809B4-EB75-4040-A92F-1D6567E0FCA0}" type="pres">
      <dgm:prSet presAssocID="{D143E803-E967-4E87-959D-F7213848BC0F}" presName="Name0" presStyleCnt="0">
        <dgm:presLayoutVars>
          <dgm:dir/>
          <dgm:animLvl val="lvl"/>
          <dgm:resizeHandles val="exact"/>
        </dgm:presLayoutVars>
      </dgm:prSet>
      <dgm:spPr/>
    </dgm:pt>
    <dgm:pt modelId="{0110BD1A-502C-407E-AB6C-284443B3825E}" type="pres">
      <dgm:prSet presAssocID="{6062E037-A226-404D-9640-F64B980407C6}" presName="Name8" presStyleCnt="0"/>
      <dgm:spPr/>
    </dgm:pt>
    <dgm:pt modelId="{08B77C48-D605-43E2-8835-49382DEDDAD3}" type="pres">
      <dgm:prSet presAssocID="{6062E037-A226-404D-9640-F64B980407C6}" presName="level" presStyleLbl="node1" presStyleIdx="0" presStyleCnt="2" custScaleX="99911" custLinFactNeighborX="8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9607FB-FC9E-4FC3-A8C1-6A494C1DF903}" type="pres">
      <dgm:prSet presAssocID="{6062E037-A226-404D-9640-F64B980407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EF6184-7640-423A-9064-5A1F600645C5}" type="pres">
      <dgm:prSet presAssocID="{9B809AE2-9CA5-4950-9210-DC7979F0693E}" presName="Name8" presStyleCnt="0"/>
      <dgm:spPr/>
    </dgm:pt>
    <dgm:pt modelId="{7C1902A5-5E0E-4F57-99FF-33AF232AF2B9}" type="pres">
      <dgm:prSet presAssocID="{9B809AE2-9CA5-4950-9210-DC7979F0693E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3181B5-DD7A-4D9A-AD9E-3710FCF3A978}" type="pres">
      <dgm:prSet presAssocID="{9B809AE2-9CA5-4950-9210-DC7979F069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D690D86-17FC-4B8B-A9DD-4EE23E952C03}" srcId="{D143E803-E967-4E87-959D-F7213848BC0F}" destId="{9B809AE2-9CA5-4950-9210-DC7979F0693E}" srcOrd="1" destOrd="0" parTransId="{6EA616DB-81F6-4635-870C-E87BB4CFFD2E}" sibTransId="{61FFD4D6-8115-4394-8587-166E29868CFC}"/>
    <dgm:cxn modelId="{C6FA66DE-17F3-49CE-8E51-1F94407F3EDE}" srcId="{D143E803-E967-4E87-959D-F7213848BC0F}" destId="{6062E037-A226-404D-9640-F64B980407C6}" srcOrd="0" destOrd="0" parTransId="{C62DF88D-5095-4226-8ABD-B47489AB7249}" sibTransId="{D6DF158F-AC6B-490E-AEF0-35B66A593C54}"/>
    <dgm:cxn modelId="{1E8C430B-4CD6-4468-ADBC-95738A37FB5C}" type="presOf" srcId="{9B809AE2-9CA5-4950-9210-DC7979F0693E}" destId="{7C1902A5-5E0E-4F57-99FF-33AF232AF2B9}" srcOrd="0" destOrd="0" presId="urn:microsoft.com/office/officeart/2005/8/layout/pyramid3"/>
    <dgm:cxn modelId="{9D4AEB50-17F8-4E02-A565-B17E3568C668}" type="presOf" srcId="{9B809AE2-9CA5-4950-9210-DC7979F0693E}" destId="{913181B5-DD7A-4D9A-AD9E-3710FCF3A978}" srcOrd="1" destOrd="0" presId="urn:microsoft.com/office/officeart/2005/8/layout/pyramid3"/>
    <dgm:cxn modelId="{6932F301-D5D3-4B99-96F5-452B197039D4}" type="presOf" srcId="{6062E037-A226-404D-9640-F64B980407C6}" destId="{B19607FB-FC9E-4FC3-A8C1-6A494C1DF903}" srcOrd="1" destOrd="0" presId="urn:microsoft.com/office/officeart/2005/8/layout/pyramid3"/>
    <dgm:cxn modelId="{F730EC2F-1A97-4C00-99D7-7DF506C467FA}" type="presOf" srcId="{6062E037-A226-404D-9640-F64B980407C6}" destId="{08B77C48-D605-43E2-8835-49382DEDDAD3}" srcOrd="0" destOrd="0" presId="urn:microsoft.com/office/officeart/2005/8/layout/pyramid3"/>
    <dgm:cxn modelId="{A4ACBAF6-B40F-462F-A133-86CEBC0689A3}" type="presOf" srcId="{D143E803-E967-4E87-959D-F7213848BC0F}" destId="{DE9809B4-EB75-4040-A92F-1D6567E0FCA0}" srcOrd="0" destOrd="0" presId="urn:microsoft.com/office/officeart/2005/8/layout/pyramid3"/>
    <dgm:cxn modelId="{4C76E0E7-331E-404F-B0F2-0685A5C85F87}" type="presParOf" srcId="{DE9809B4-EB75-4040-A92F-1D6567E0FCA0}" destId="{0110BD1A-502C-407E-AB6C-284443B3825E}" srcOrd="0" destOrd="0" presId="urn:microsoft.com/office/officeart/2005/8/layout/pyramid3"/>
    <dgm:cxn modelId="{AC33EB3F-A16F-4E5B-ABEA-635A59E6FF51}" type="presParOf" srcId="{0110BD1A-502C-407E-AB6C-284443B3825E}" destId="{08B77C48-D605-43E2-8835-49382DEDDAD3}" srcOrd="0" destOrd="0" presId="urn:microsoft.com/office/officeart/2005/8/layout/pyramid3"/>
    <dgm:cxn modelId="{82385B45-ECAA-42C2-B03A-03B09491B543}" type="presParOf" srcId="{0110BD1A-502C-407E-AB6C-284443B3825E}" destId="{B19607FB-FC9E-4FC3-A8C1-6A494C1DF903}" srcOrd="1" destOrd="0" presId="urn:microsoft.com/office/officeart/2005/8/layout/pyramid3"/>
    <dgm:cxn modelId="{FB9A2A5D-5D45-4591-9FCD-32C1E9109E8F}" type="presParOf" srcId="{DE9809B4-EB75-4040-A92F-1D6567E0FCA0}" destId="{27EF6184-7640-423A-9064-5A1F600645C5}" srcOrd="1" destOrd="0" presId="urn:microsoft.com/office/officeart/2005/8/layout/pyramid3"/>
    <dgm:cxn modelId="{BA7E37F6-6A03-47EF-B888-0EB805E40CA3}" type="presParOf" srcId="{27EF6184-7640-423A-9064-5A1F600645C5}" destId="{7C1902A5-5E0E-4F57-99FF-33AF232AF2B9}" srcOrd="0" destOrd="0" presId="urn:microsoft.com/office/officeart/2005/8/layout/pyramid3"/>
    <dgm:cxn modelId="{BBCF5300-FC65-4CF5-A5B5-680CF350CA39}" type="presParOf" srcId="{27EF6184-7640-423A-9064-5A1F600645C5}" destId="{913181B5-DD7A-4D9A-AD9E-3710FCF3A97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77C48-D605-43E2-8835-49382DEDDAD3}">
      <dsp:nvSpPr>
        <dsp:cNvPr id="0" name=""/>
        <dsp:cNvSpPr/>
      </dsp:nvSpPr>
      <dsp:spPr>
        <a:xfrm rot="10800000">
          <a:off x="7233" y="0"/>
          <a:ext cx="8120766" cy="2709333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487 mails ouverts et lus</a:t>
          </a:r>
          <a:r>
            <a:rPr lang="fr-FR" sz="4800" kern="1200" dirty="0" smtClean="0"/>
            <a:t> </a:t>
          </a:r>
          <a:endParaRPr lang="fr-FR" sz="4800" kern="1200" dirty="0"/>
        </a:p>
      </dsp:txBody>
      <dsp:txXfrm rot="-10800000">
        <a:off x="1428367" y="0"/>
        <a:ext cx="5278497" cy="2709333"/>
      </dsp:txXfrm>
    </dsp:sp>
    <dsp:sp modelId="{7C1902A5-5E0E-4F57-99FF-33AF232AF2B9}">
      <dsp:nvSpPr>
        <dsp:cNvPr id="0" name=""/>
        <dsp:cNvSpPr/>
      </dsp:nvSpPr>
      <dsp:spPr>
        <a:xfrm rot="10800000">
          <a:off x="2032000" y="2709333"/>
          <a:ext cx="4064000" cy="2709333"/>
        </a:xfrm>
        <a:prstGeom prst="trapezoid">
          <a:avLst>
            <a:gd name="adj" fmla="val 75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53 réponses (11%)</a:t>
          </a:r>
          <a:endParaRPr lang="fr-FR" sz="2000" kern="1200" dirty="0"/>
        </a:p>
      </dsp:txBody>
      <dsp:txXfrm rot="-10800000">
        <a:off x="2032000" y="2709333"/>
        <a:ext cx="4064000" cy="2709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CA8-64EE-4419-B727-58D47818BC81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0E7A-9AF2-49D7-9859-E8911EF1A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71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CA8-64EE-4419-B727-58D47818BC81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0E7A-9AF2-49D7-9859-E8911EF1A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78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CA8-64EE-4419-B727-58D47818BC81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0E7A-9AF2-49D7-9859-E8911EF1A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20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CA8-64EE-4419-B727-58D47818BC81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0E7A-9AF2-49D7-9859-E8911EF1A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17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CA8-64EE-4419-B727-58D47818BC81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0E7A-9AF2-49D7-9859-E8911EF1A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4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CA8-64EE-4419-B727-58D47818BC81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0E7A-9AF2-49D7-9859-E8911EF1A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99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CA8-64EE-4419-B727-58D47818BC81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0E7A-9AF2-49D7-9859-E8911EF1A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30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CA8-64EE-4419-B727-58D47818BC81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0E7A-9AF2-49D7-9859-E8911EF1A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86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CA8-64EE-4419-B727-58D47818BC81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0E7A-9AF2-49D7-9859-E8911EF1A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88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CA8-64EE-4419-B727-58D47818BC81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0E7A-9AF2-49D7-9859-E8911EF1A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81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CA8-64EE-4419-B727-58D47818BC81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0E7A-9AF2-49D7-9859-E8911EF1A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93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DCA8-64EE-4419-B727-58D47818BC81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0E7A-9AF2-49D7-9859-E8911EF1A6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77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chart" Target="../charts/char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1185" cy="687322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25338" y="464326"/>
            <a:ext cx="761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Questionnaire  « Décarbonons la biologie médicale »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977734929"/>
              </p:ext>
            </p:extLst>
          </p:nvPr>
        </p:nvGraphicFramePr>
        <p:xfrm>
          <a:off x="3087192" y="11519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2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1185" cy="6873229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859578" y="999801"/>
            <a:ext cx="9202189" cy="4873625"/>
          </a:xfrm>
        </p:spPr>
        <p:txBody>
          <a:bodyPr>
            <a:normAutofit/>
          </a:bodyPr>
          <a:lstStyle/>
          <a:p>
            <a:r>
              <a:rPr lang="fr-FR" sz="1800" dirty="0"/>
              <a:t>Quelles sont vos motivations à rejoindre le mouvement </a:t>
            </a:r>
            <a:r>
              <a:rPr lang="fr-FR" sz="1800" dirty="0" smtClean="0"/>
              <a:t>?</a:t>
            </a:r>
            <a:br>
              <a:rPr lang="fr-FR" sz="1800" dirty="0" smtClean="0"/>
            </a:br>
            <a:endParaRPr lang="fr-FR" sz="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25338" y="490451"/>
            <a:ext cx="761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Résultats du Questionnaire  « Décarbonons la biologie médicale »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494819"/>
              </p:ext>
            </p:extLst>
          </p:nvPr>
        </p:nvGraphicFramePr>
        <p:xfrm>
          <a:off x="7298575" y="4979324"/>
          <a:ext cx="1898071" cy="169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094" y="2485505"/>
            <a:ext cx="6386780" cy="27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1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1185" cy="6873229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859578" y="999801"/>
            <a:ext cx="9202189" cy="4873625"/>
          </a:xfrm>
        </p:spPr>
        <p:txBody>
          <a:bodyPr>
            <a:normAutofit/>
          </a:bodyPr>
          <a:lstStyle/>
          <a:p>
            <a:r>
              <a:rPr lang="fr-FR" sz="1800" dirty="0"/>
              <a:t>Qu'en attendez-vous ?</a:t>
            </a: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25338" y="490451"/>
            <a:ext cx="761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Résultats du Questionnaire  « Décarbonons la biologie médicale »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494819"/>
              </p:ext>
            </p:extLst>
          </p:nvPr>
        </p:nvGraphicFramePr>
        <p:xfrm>
          <a:off x="7298575" y="4979324"/>
          <a:ext cx="1898071" cy="169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117" y="2410286"/>
            <a:ext cx="6752900" cy="256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8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1185" cy="6873229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859578" y="999801"/>
            <a:ext cx="9202189" cy="4873625"/>
          </a:xfrm>
        </p:spPr>
        <p:txBody>
          <a:bodyPr>
            <a:normAutofit/>
          </a:bodyPr>
          <a:lstStyle/>
          <a:p>
            <a:r>
              <a:rPr lang="fr-FR" sz="1800" dirty="0"/>
              <a:t>Donnez vos 5 priorités d'actions de la plus importante à la moins importante</a:t>
            </a:r>
            <a:endParaRPr lang="fr-FR" sz="400" dirty="0"/>
          </a:p>
        </p:txBody>
      </p:sp>
      <p:sp>
        <p:nvSpPr>
          <p:cNvPr id="8" name="ZoneTexte 7"/>
          <p:cNvSpPr txBox="1"/>
          <p:nvPr/>
        </p:nvSpPr>
        <p:spPr>
          <a:xfrm>
            <a:off x="3225338" y="490451"/>
            <a:ext cx="761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Résultats du Questionnaire  « Décarbonons la biologie médicale »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494819"/>
              </p:ext>
            </p:extLst>
          </p:nvPr>
        </p:nvGraphicFramePr>
        <p:xfrm>
          <a:off x="7298575" y="4979324"/>
          <a:ext cx="1898071" cy="169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242" y="2319251"/>
            <a:ext cx="9054824" cy="26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36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1185" cy="6873229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859578" y="999801"/>
            <a:ext cx="9202189" cy="4873625"/>
          </a:xfrm>
        </p:spPr>
        <p:txBody>
          <a:bodyPr>
            <a:normAutofit/>
          </a:bodyPr>
          <a:lstStyle/>
          <a:p>
            <a:r>
              <a:rPr lang="fr-FR" sz="1800" dirty="0" smtClean="0"/>
              <a:t>Portrait des personnes répondant au sondage</a:t>
            </a:r>
            <a:endParaRPr lang="fr-FR" sz="400" dirty="0"/>
          </a:p>
        </p:txBody>
      </p:sp>
      <p:sp>
        <p:nvSpPr>
          <p:cNvPr id="8" name="ZoneTexte 7"/>
          <p:cNvSpPr txBox="1"/>
          <p:nvPr/>
        </p:nvSpPr>
        <p:spPr>
          <a:xfrm>
            <a:off x="3225338" y="490451"/>
            <a:ext cx="761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Résultats du Questionnaire  « Décarbonons la biologie médicale »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494819"/>
              </p:ext>
            </p:extLst>
          </p:nvPr>
        </p:nvGraphicFramePr>
        <p:xfrm>
          <a:off x="7298575" y="4979324"/>
          <a:ext cx="1898071" cy="169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578" y="2050868"/>
            <a:ext cx="4629840" cy="1255116"/>
          </a:xfrm>
          <a:prstGeom prst="rect">
            <a:avLst/>
          </a:prstGeom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1112"/>
              </p:ext>
            </p:extLst>
          </p:nvPr>
        </p:nvGraphicFramePr>
        <p:xfrm>
          <a:off x="8528207" y="1694628"/>
          <a:ext cx="2976563" cy="214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5083" y="4174412"/>
            <a:ext cx="4179912" cy="16990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1291" y="4417639"/>
            <a:ext cx="4739064" cy="13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4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1185" cy="6873229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113318" y="999801"/>
            <a:ext cx="8724005" cy="4873625"/>
          </a:xfrm>
        </p:spPr>
        <p:txBody>
          <a:bodyPr/>
          <a:lstStyle/>
          <a:p>
            <a:r>
              <a:rPr lang="fr-FR" sz="1800" dirty="0"/>
              <a:t>Vous sentez vous concerné(e) par les sujets liés à l'écologie dans votre vie quotidienne?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25338" y="490451"/>
            <a:ext cx="761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Résultats du Questionnaire  « Décarbonons la biologie médicale »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Accolade fermante 11"/>
          <p:cNvSpPr/>
          <p:nvPr/>
        </p:nvSpPr>
        <p:spPr>
          <a:xfrm rot="5400000">
            <a:off x="9864756" y="4155478"/>
            <a:ext cx="217787" cy="107741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9667702" y="5037513"/>
            <a:ext cx="764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87%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722" y="2884086"/>
            <a:ext cx="1895740" cy="11050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363" y="1984602"/>
            <a:ext cx="3458058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1185" cy="6873229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859578" y="999801"/>
            <a:ext cx="9202189" cy="4873625"/>
          </a:xfrm>
        </p:spPr>
        <p:txBody>
          <a:bodyPr/>
          <a:lstStyle/>
          <a:p>
            <a:r>
              <a:rPr lang="fr-FR" sz="1800" dirty="0"/>
              <a:t>Vous sentez vous concerné(e) par les sujets liés à l'écologie dans votre exercice </a:t>
            </a:r>
            <a:r>
              <a:rPr lang="fr-FR" sz="1800" dirty="0" smtClean="0"/>
              <a:t>professionnel?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25338" y="490451"/>
            <a:ext cx="761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Résultats du Questionnaire  « Décarbonons la biologie médicale »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Accolade fermante 11"/>
          <p:cNvSpPr/>
          <p:nvPr/>
        </p:nvSpPr>
        <p:spPr>
          <a:xfrm rot="5400000">
            <a:off x="10438334" y="4389526"/>
            <a:ext cx="217787" cy="107741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0241280" y="5271561"/>
            <a:ext cx="764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62%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074" y="2936479"/>
            <a:ext cx="1781424" cy="10002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928" y="2136267"/>
            <a:ext cx="3439005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1185" cy="6873229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859578" y="999801"/>
            <a:ext cx="9202189" cy="4873625"/>
          </a:xfrm>
        </p:spPr>
        <p:txBody>
          <a:bodyPr>
            <a:normAutofit/>
          </a:bodyPr>
          <a:lstStyle/>
          <a:p>
            <a:r>
              <a:rPr lang="fr-FR" sz="1800" dirty="0"/>
              <a:t>Existe-t-il dans votre établissement/entreprise un projet de développement durable</a:t>
            </a:r>
            <a:r>
              <a:rPr lang="fr-FR" sz="1800" dirty="0" smtClean="0"/>
              <a:t>?</a:t>
            </a:r>
            <a:endParaRPr lang="fr-FR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25338" y="490451"/>
            <a:ext cx="761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Résultats du Questionnaire  « Décarbonons la biologie médicale »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329" y="2522539"/>
            <a:ext cx="7847063" cy="23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1185" cy="6873229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859578" y="999801"/>
            <a:ext cx="9202189" cy="4873625"/>
          </a:xfrm>
        </p:spPr>
        <p:txBody>
          <a:bodyPr>
            <a:normAutofit/>
          </a:bodyPr>
          <a:lstStyle/>
          <a:p>
            <a:r>
              <a:rPr lang="fr-FR" sz="1800" dirty="0"/>
              <a:t>Votre établissement/entreprise a-t-il(elle) fait son bilan carbone?</a:t>
            </a:r>
          </a:p>
          <a:p>
            <a:pPr marL="0" indent="0">
              <a:buNone/>
            </a:pP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25338" y="490451"/>
            <a:ext cx="761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Résultats du Questionnaire  « Décarbonons la biologie médicale »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438" y="2468880"/>
            <a:ext cx="8232379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1185" cy="6873229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859578" y="999801"/>
            <a:ext cx="9202189" cy="4873625"/>
          </a:xfrm>
        </p:spPr>
        <p:txBody>
          <a:bodyPr>
            <a:normAutofit/>
          </a:bodyPr>
          <a:lstStyle/>
          <a:p>
            <a:r>
              <a:rPr lang="fr-FR" sz="1800" dirty="0"/>
              <a:t>Participez vous a des actions de développement durable dans votre établissement/entreprise</a:t>
            </a:r>
            <a:r>
              <a:rPr lang="fr-FR" sz="1800" dirty="0" smtClean="0"/>
              <a:t>?</a:t>
            </a:r>
            <a:br>
              <a:rPr lang="fr-FR" sz="1800" dirty="0" smtClean="0"/>
            </a:br>
            <a:endParaRPr lang="fr-FR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25338" y="490451"/>
            <a:ext cx="761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Résultats du Questionnaire  « Décarbonons la biologie médicale »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411" y="2706386"/>
            <a:ext cx="8062837" cy="22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1185" cy="6873229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859578" y="999801"/>
            <a:ext cx="9202189" cy="4873625"/>
          </a:xfrm>
        </p:spPr>
        <p:txBody>
          <a:bodyPr>
            <a:normAutofit/>
          </a:bodyPr>
          <a:lstStyle/>
          <a:p>
            <a:r>
              <a:rPr lang="fr-FR" sz="1800" dirty="0"/>
              <a:t>Si oui, pouvez vous nous décrire une action à laquelle vous participez?</a:t>
            </a:r>
            <a:endParaRPr lang="fr-FR" sz="1100" dirty="0"/>
          </a:p>
        </p:txBody>
      </p:sp>
      <p:sp>
        <p:nvSpPr>
          <p:cNvPr id="8" name="ZoneTexte 7"/>
          <p:cNvSpPr txBox="1"/>
          <p:nvPr/>
        </p:nvSpPr>
        <p:spPr>
          <a:xfrm>
            <a:off x="3225338" y="490451"/>
            <a:ext cx="761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Résultats du Questionnaire  « Décarbonons la biologie médicale »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580" y="2485504"/>
            <a:ext cx="7124794" cy="25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1185" cy="6873229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859578" y="999801"/>
            <a:ext cx="9202189" cy="4873625"/>
          </a:xfrm>
        </p:spPr>
        <p:txBody>
          <a:bodyPr>
            <a:normAutofit/>
          </a:bodyPr>
          <a:lstStyle/>
          <a:p>
            <a:r>
              <a:rPr lang="fr-FR" sz="1800" dirty="0"/>
              <a:t>Si non, pourquoi?</a:t>
            </a:r>
            <a:endParaRPr lang="fr-FR" sz="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25338" y="490451"/>
            <a:ext cx="761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Résultats du Questionnaire  « Décarbonons la biologie médicale »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338" y="2645821"/>
            <a:ext cx="8088395" cy="237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1185" cy="6873229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859578" y="999801"/>
            <a:ext cx="9202189" cy="4873625"/>
          </a:xfrm>
        </p:spPr>
        <p:txBody>
          <a:bodyPr>
            <a:normAutofit/>
          </a:bodyPr>
          <a:lstStyle/>
          <a:p>
            <a:r>
              <a:rPr lang="fr-FR" sz="1800" dirty="0"/>
              <a:t>Seriez vous motivé(e) à rejoindre le mouvement "décarbonons la biologie médicale" à l'échelle nationale?</a:t>
            </a:r>
          </a:p>
          <a:p>
            <a:pPr marL="0" indent="0">
              <a:buNone/>
            </a:pP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25338" y="490451"/>
            <a:ext cx="761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Résultats du Questionnaire  « Décarbonons la biologie médicale »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8229600" y="4697945"/>
            <a:ext cx="124691" cy="256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168835" y="5226916"/>
            <a:ext cx="300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100% ont répondu « être </a:t>
            </a:r>
            <a:r>
              <a:rPr lang="fr-FR" dirty="0"/>
              <a:t>concerné(e) par les sujets liés à l'écologie dans votre exercice </a:t>
            </a:r>
            <a:r>
              <a:rPr lang="fr-FR" dirty="0" smtClean="0"/>
              <a:t>professionnel »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893379"/>
              </p:ext>
            </p:extLst>
          </p:nvPr>
        </p:nvGraphicFramePr>
        <p:xfrm>
          <a:off x="7339742" y="5034137"/>
          <a:ext cx="2029097" cy="167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409" y="2514153"/>
            <a:ext cx="6496751" cy="184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312</Words>
  <Application>Microsoft Office PowerPoint</Application>
  <PresentationFormat>Grand écran</PresentationFormat>
  <Paragraphs>32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Gustave Roussy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PRADON CAROLINE</dc:creator>
  <cp:lastModifiedBy>PRADON CAROLINE</cp:lastModifiedBy>
  <cp:revision>19</cp:revision>
  <dcterms:created xsi:type="dcterms:W3CDTF">2024-10-03T10:52:38Z</dcterms:created>
  <dcterms:modified xsi:type="dcterms:W3CDTF">2025-01-31T16:19:53Z</dcterms:modified>
</cp:coreProperties>
</file>